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Arial Black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jykHfQomOroHIJCZRWekdpqMi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ArialBlack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5" Type="http://schemas.openxmlformats.org/officeDocument/2006/relationships/image" Target="../media/image7.jpg"/><Relationship Id="rId6" Type="http://schemas.openxmlformats.org/officeDocument/2006/relationships/image" Target="../media/image9.jpg"/><Relationship Id="rId7" Type="http://schemas.openxmlformats.org/officeDocument/2006/relationships/hyperlink" Target="mailto:horakova@imosfacility.cz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9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1.jpg"/><Relationship Id="rId7" Type="http://schemas.openxmlformats.org/officeDocument/2006/relationships/image" Target="../media/image12.jpg"/><Relationship Id="rId8" Type="http://schemas.openxmlformats.org/officeDocument/2006/relationships/hyperlink" Target="mailto:horakova@imosfacility.cz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horakova@imosfacility.cz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2278" y="0"/>
            <a:ext cx="98151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7492" y="5448407"/>
            <a:ext cx="2262188" cy="140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58331" y="3883389"/>
            <a:ext cx="2260634" cy="150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71047" y="35888"/>
            <a:ext cx="2235203" cy="15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03339" y="234892"/>
            <a:ext cx="888472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900" u="none" cap="none" strike="noStrik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Pronájem zasedací místnosti v budově </a:t>
            </a:r>
            <a:r>
              <a:rPr b="1" i="0" lang="cs-CZ" sz="4800" u="none" cap="none" strike="noStrik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kapacita : 24 osob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k dispozici kuchyňka s vybavením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dataprojektor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Wifi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9871047" y="1671050"/>
            <a:ext cx="2235203" cy="215443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Objednávky: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736 511 813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000" u="sng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horakova@imosfacility.cz</a:t>
            </a:r>
            <a:endParaRPr b="1" sz="100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0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Cena : 300,-Kč/</a:t>
            </a:r>
            <a:r>
              <a:rPr b="1" lang="cs-CZ" sz="9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hodina+DPH</a:t>
            </a:r>
            <a:endParaRPr b="1" sz="90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Podmínky pronájmu najdete na str.4-5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0187" y="2081212"/>
            <a:ext cx="157162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7686" y="5043340"/>
            <a:ext cx="2595032" cy="181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4660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7686" y="3234735"/>
            <a:ext cx="2595032" cy="177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57686" y="0"/>
            <a:ext cx="2595034" cy="1668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9557687" y="1342548"/>
            <a:ext cx="2595033" cy="186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Objednávky: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736 511 813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u="sng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horakova@imosfacility.cz</a:t>
            </a:r>
            <a:endParaRPr sz="1100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Cena: 200,-Kč/</a:t>
            </a:r>
            <a:r>
              <a:rPr lang="cs-CZ" sz="100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hodina+DPH</a:t>
            </a:r>
            <a:endParaRPr sz="1000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Podmínky pronájmu najdete na str.4-5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0" y="603315"/>
            <a:ext cx="9466084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b="1" lang="cs-CZ" sz="280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Pronájem zasedací místnosti v budově </a:t>
            </a:r>
            <a:r>
              <a:rPr b="1" lang="cs-CZ" sz="400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endParaRPr b="1" sz="1600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84462" y="1781666"/>
            <a:ext cx="3120272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cs-CZ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 </a:t>
            </a:r>
            <a:r>
              <a:rPr b="1" lang="cs-CZ" sz="180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3.NP </a:t>
            </a:r>
            <a:r>
              <a:rPr b="1" lang="cs-CZ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 výtahem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cs-CZ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kapacita : 16-20 osob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cs-CZ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magnetická tabule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cs-CZ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kuchyňka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cs-CZ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WIFI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33474" y="155858"/>
            <a:ext cx="918941" cy="32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838200" y="365126"/>
            <a:ext cx="10515600" cy="456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cs-CZ" sz="2000">
                <a:latin typeface="Arial Black"/>
                <a:ea typeface="Arial Black"/>
                <a:cs typeface="Arial Black"/>
                <a:sym typeface="Arial Black"/>
              </a:rPr>
              <a:t>Podmínky pronájmu zasedací místnosti</a:t>
            </a:r>
            <a:endParaRPr/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662031" y="939568"/>
            <a:ext cx="10515600" cy="5683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28631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V areálu jsou k dispozici 2 zasedací místnosti s kapacitou od 16 do 24 osob.   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Zasedací místnost </a:t>
            </a:r>
            <a:r>
              <a:rPr b="1" lang="cs-CZ" sz="2300" u="sng"/>
              <a:t>B pro 24 osob</a:t>
            </a:r>
            <a:r>
              <a:rPr lang="cs-CZ" sz="2300"/>
              <a:t> se nachází v budově B, v budově E se nachází zasedací místnost </a:t>
            </a:r>
            <a:r>
              <a:rPr b="1" lang="cs-CZ" sz="2300" u="sng"/>
              <a:t>E s kapacitou 16-20 osob</a:t>
            </a:r>
            <a:r>
              <a:rPr lang="cs-CZ" sz="2300"/>
              <a:t>.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Rezervaci všech zasedacích místností je třeba provést včas prostřednictvím obchodního oddělení, paní Jany Horákové – </a:t>
            </a:r>
            <a:r>
              <a:rPr lang="cs-CZ" sz="2300" u="sng">
                <a:solidFill>
                  <a:schemeClr val="hlink"/>
                </a:solidFill>
                <a:hlinkClick r:id="rId3"/>
              </a:rPr>
              <a:t>horakova@imosfacility.cz</a:t>
            </a:r>
            <a:r>
              <a:rPr lang="cs-CZ" sz="2300"/>
              <a:t> , tel. 736 511 813.  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Pronájem zasedacích místností je za úplatu. Nájemné je stanoveno v Ceníku pronájmu zasedacích místností.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300" u="sng"/>
              <a:t>Provozní doba zasedací místnosti  </a:t>
            </a:r>
            <a:r>
              <a:rPr lang="cs-CZ" sz="2300" u="sng"/>
              <a:t>stanovena takto: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300"/>
              <a:t>pracovní dny:	Po, Út, St, Čt a Pá	od 7:00 hod. do 21:00 hod.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300"/>
              <a:t>sobota a neděle		                                od  8:00 hod. do 20:00 hod.</a:t>
            </a:r>
            <a:endParaRPr/>
          </a:p>
          <a:p>
            <a:pPr indent="-16529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u="sng"/>
              <a:t>Postup při pronájmu zasedacích místností</a:t>
            </a:r>
            <a:endParaRPr u="sng"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100"/>
              <a:t>Zájemce o pronájem je povinen sám, nebo prostřednictvím svého zástupce:</a:t>
            </a:r>
            <a:endParaRPr sz="2100"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s pověřeným pracovníkem IMOS Facility a.s. dohodnout termín pronájmu zasedací místnosti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v dohodnutý termín pronájmu zasedací místnosti vyzvednout a podepsat u pracovníka recepce převzetí klíče od zasedací místnosti, návodu na obsluhu elektroniky a dálkového ovladače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před zahájením užívání zasedací místnosti provést kontrolu stavu zasedací místnosti, včetně jejího vybavení a zjištěné závady neodkladně nahlásit správci areálu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po ukončení užívání zasedací místnosti a odchodu všech účastníků zkontrolovat vybavení zasedací místnosti, vypnout elektrospotřebiče a osvětlení, uzavřít okna a uzamknout všechny vypůjčené místnosti, varné konvice vytáhnout ze zásuvky 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pokud je k zasedací místnosti k dispozici kuchyňka uvést její zařízení do původního stavu, umýt a uklidit použité nádobí a umístit je to příslušných skříněk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po ukončení pronájmu zasedací místnosti odevzdat klíče a příslušenství od zasedací místnosti pracovníkovi recepce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oznámit včas zrušení pronájmu zasedací místnosti nebo změnu termínu její rezervace příslušnému pracovníkovi IMOS Facility, a.s.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oznámit včas správci budovy závady na vybavení zasedací místnosti, které vznikly v době užívání zasedací místnosti.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 po celou dobu pronájmu se o předmět nájmu na své náklady řádně starat. Dále je povinen chránit předmět pronájmu před poškozením nebo zničením, dodržovat a plnit povinnosti stanovené nájemcem na základě právních předpisů na úseku požární ochrany, hygieny, bezpečnosti a ochrany při práci, ekologických, technických a dalších, souvisejících s provozem předmětu pronájmu, především v souladu s platným Provozním řádem budovy.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Podnájemce odpovídá za škodu vzniklou na předmětu pronájmu, ledaže tuto škodu nemohl odvrátit ani při vynaložení odborné péče. </a:t>
            </a:r>
            <a:endParaRPr/>
          </a:p>
          <a:p>
            <a:pPr indent="-1441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3414" y="234978"/>
            <a:ext cx="187325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5968" y="316356"/>
            <a:ext cx="187325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385894" y="797511"/>
            <a:ext cx="11006356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1" lang="cs-CZ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Nájemce je povinen: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6695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základě se zájemcem dohodnutého termínu rezervace zasedací místnosti zanést tento termín do plánu obsazení příslušné zasedací místnosti,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 dohodnutý termín rezervace zasedací místnosti vydat prostřednictvím pracovníka recepce klíče od zasedací místnosti, 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ukončení rezervace zasedací místnosti převzít prostřednictvím pracovníka recepce klíče od zasedací místnosti,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zrušení rezervace zasedací místnosti nebo změnu termínu její výpůjčky zaznamenat do plánu obsazení zasedacích místností. 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 za pronájem zasedacích místností: </a:t>
            </a:r>
            <a:endParaRPr b="1" sz="12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Zasedací místnost </a:t>
            </a:r>
            <a:r>
              <a:rPr b="1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300,-kč</a:t>
            </a: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/hodina + DPH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Zasedací místnost </a:t>
            </a:r>
            <a:r>
              <a:rPr b="1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200,-Kč</a:t>
            </a: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/hodina + DPH</a:t>
            </a:r>
            <a:endParaRPr/>
          </a:p>
          <a:p>
            <a:pPr indent="-2667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Podnájemce je povinen na  základě daňového dokladu, vystaveného pronajímatelem nejpozději do 10. dne následujícího kalendářního měsíce, uhradit na účet pronajímatele cenu za pronájem zasedací místnosti, a to nejpozději do 14-ti dnů ode dne, kdy mu byl daňový doklad doručen. Toto platí pro stávající nájemce a podnájemce v areálu. Pokud  rezervaci zasedacích místností provede fyzická či právnická osoba, která nemá s nájemcem smluvní vztah, 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cs-CZ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hradí se pronájem zasedacích místností předem</a:t>
            </a: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952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 případě zrušení rezervace je zájemce povinen uhradit  smluvní pokutu:</a:t>
            </a:r>
            <a:endParaRPr b="1" sz="12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storno 5 – 1 den před termínem pronájmu ……	</a:t>
            </a:r>
            <a:r>
              <a:rPr b="1" lang="cs-CZ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z ceny nájmu</a:t>
            </a: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uvedeného v ceníku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nedodržení termínu splatnosti daňového dokladu je podnájemce povinen uhradit úrok z prodlení ve výši 0,10% z částky uvedené na daňovém dokladu za každý započatý den prodlení s platbou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838200" y="713064"/>
            <a:ext cx="4404919" cy="58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3800"/>
              <a:t>1. Zasedací místnost </a:t>
            </a:r>
            <a:r>
              <a:rPr b="1" lang="cs-CZ" sz="5900"/>
              <a:t>B</a:t>
            </a:r>
            <a:r>
              <a:rPr b="1" lang="cs-CZ" sz="3800"/>
              <a:t> v 2.NP budovy B </a:t>
            </a:r>
            <a:r>
              <a:rPr b="1" lang="cs-CZ" sz="3400"/>
              <a:t>: </a:t>
            </a:r>
            <a:endParaRPr/>
          </a:p>
          <a:p>
            <a:pPr indent="-1441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551"/>
              <a:buChar char="•"/>
            </a:pPr>
            <a:r>
              <a:rPr lang="cs-CZ"/>
              <a:t>Heslo na wifi  zasedací místnost B2 budova B</a:t>
            </a:r>
            <a:r>
              <a:rPr b="1" lang="cs-CZ"/>
              <a:t> :         </a:t>
            </a:r>
            <a:r>
              <a:rPr b="1" lang="cs-CZ" sz="2900">
                <a:solidFill>
                  <a:srgbClr val="2F5496"/>
                </a:solidFill>
              </a:rPr>
              <a:t>Imos.2690</a:t>
            </a:r>
            <a:endParaRPr sz="2900">
              <a:solidFill>
                <a:srgbClr val="2F549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/>
              <a:t> 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Stůl šedý 7 bm</a:t>
            </a:r>
            <a:endParaRPr sz="2300"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24 ks kancelářská židle plastová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2 ks  žluté klubové křeslo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1 ks konferenční stolek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1 ks dataprojektor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1 ks wifi router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 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300"/>
              <a:t>Kuchyňka : 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 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24 ks kávových lžiček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24 ks dezertních talířků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24 ks hrnek moka na kávu s podšálkem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24 ks sklenice čirá na vodu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5 ks   džbán na vodu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1 ks   servírovací podnos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   Ks   hrnek na čaj s podšálkem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1 ks  varná konvice černé barvy 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300"/>
              <a:t>4 ks utěrka bavlněná 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5830350" y="713064"/>
            <a:ext cx="5285064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Zasedací místnost  </a:t>
            </a:r>
            <a:r>
              <a:rPr b="1"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 3.NP budovy 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Magnetická tabule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stůl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10ks kancelářských židlí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Kuchyňka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WIFI</a:t>
            </a: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725" y="6035879"/>
            <a:ext cx="187325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2020-06-18T07:11:52Z</dcterms:created>
  <dc:creator>Eva Derdova</dc:creator>
</cp:coreProperties>
</file>